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microsoft.com/office/2016/11/relationships/changesInfo" Target="changesInfos/changesInfo1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ne Smeenk" userId="32c925d01bb4fdaa" providerId="LiveId" clId="{82A04646-F3D2-CF44-9DC9-AF70EB03E0EC}"/>
    <pc:docChg chg="modSld">
      <pc:chgData name="Sanne Smeenk" userId="32c925d01bb4fdaa" providerId="LiveId" clId="{82A04646-F3D2-CF44-9DC9-AF70EB03E0EC}" dt="2018-12-05T14:23:03.998" v="68" actId="20577"/>
      <pc:docMkLst>
        <pc:docMk/>
      </pc:docMkLst>
      <pc:sldChg chg="modSp">
        <pc:chgData name="Sanne Smeenk" userId="32c925d01bb4fdaa" providerId="LiveId" clId="{82A04646-F3D2-CF44-9DC9-AF70EB03E0EC}" dt="2018-12-05T14:23:03.998" v="68" actId="20577"/>
        <pc:sldMkLst>
          <pc:docMk/>
          <pc:sldMk cId="842379077" sldId="260"/>
        </pc:sldMkLst>
        <pc:spChg chg="mod">
          <ac:chgData name="Sanne Smeenk" userId="32c925d01bb4fdaa" providerId="LiveId" clId="{82A04646-F3D2-CF44-9DC9-AF70EB03E0EC}" dt="2018-12-05T14:23:03.998" v="68" actId="20577"/>
          <ac:spMkLst>
            <pc:docMk/>
            <pc:sldMk cId="842379077" sldId="260"/>
            <ac:spMk id="2" creationId="{C21D5FE8-8E3B-4085-AF1B-681EB8BD4DB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D2BF7-1801-45F7-A9E0-30E5C5CAE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8578CF5-944E-4868-9CAF-91AD0D03D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0F3F91-C5C2-4969-BC51-F8AE2F3B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D5E7-0024-4687-BF99-35BBC7D39929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33911E-F714-4D30-99C2-AA1ACA23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B13A15-2EF0-4E15-B120-FE102F1D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ABA8-BB98-4715-A65D-47244BF9A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198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28543B-411D-4388-A70F-83899EDD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E9F145F-B921-49D3-BDA5-46381FEC5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BBCDE9-2C01-4F4B-A89B-4AE92168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D5E7-0024-4687-BF99-35BBC7D39929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5B4519-F58B-40F1-9623-0D3A1864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9F0AD4-9D50-4326-B156-C878EE80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ABA8-BB98-4715-A65D-47244BF9A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61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2F12F66-1D75-44AB-881F-4F2AF031E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DAC90A8-A9BC-45DA-A15B-4A78849BD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16BFD2-ED64-4F93-A7B9-296A87CFD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D5E7-0024-4687-BF99-35BBC7D39929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6F74D3-941B-4BBA-AB1A-35537D36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A44409-EF1C-48FB-9E51-E98635B2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ABA8-BB98-4715-A65D-47244BF9A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88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236D0B-EFA1-43CD-B336-C49C1D255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45C14F-3016-46ED-94E0-BD153C6EB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63F38A-5426-4C1E-9A8E-13C80A14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D5E7-0024-4687-BF99-35BBC7D39929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EB9D2E-6648-4245-98DB-703151519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D3C028-6C75-43AD-A43B-2D90FC615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ABA8-BB98-4715-A65D-47244BF9A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569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131D1-EDD2-4076-BDDA-C9D75547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CAB190-AD7B-400E-B4C5-5CC74B3A9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D53AF1-3BCD-4414-8896-0D20947C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D5E7-0024-4687-BF99-35BBC7D39929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BAB532-EC9D-4C21-A6C2-5260AA9C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BDB8EB-B5B2-41EF-ADF3-8FC484AFF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ABA8-BB98-4715-A65D-47244BF9A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221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B2D47C-CE3D-4E44-95A0-3CA6B77BB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8C0647-ACC1-4348-B9EA-5E44A5813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BF0191-BACF-408B-A432-7A2619015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CCFF69A-3A79-4245-88E0-49552B17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D5E7-0024-4687-BF99-35BBC7D39929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5F8DFA-A1EF-42D1-800F-9D33A8F3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FBF515-7422-40D0-AE67-D10684B8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ABA8-BB98-4715-A65D-47244BF9A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694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6AFBDB-FDBD-4F25-8990-84CAF422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20858C-EED1-4CCC-8843-E4247B023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A1E7DFA-BA92-4426-9147-FE2A8796C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8AE47A5-7642-4218-812D-6FDEE3381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9970F54-5417-49A1-A19A-28A6B72A5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9F62E7A-6187-4BE4-B2E3-985DF5B1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D5E7-0024-4687-BF99-35BBC7D39929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93489AC-0FF1-4DA9-BE1D-C975E130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3BE36E1-C241-4D01-A089-3545A83B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ABA8-BB98-4715-A65D-47244BF9A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16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90EFB-632F-41A2-AFD2-434E2EB6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3C2AD1B-D2CC-467C-A9BE-F50D0E03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D5E7-0024-4687-BF99-35BBC7D39929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AC3D492-DDB0-4AF1-B83C-0C3CDA55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D3A152D-86D6-4235-AC33-E8F59DF3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ABA8-BB98-4715-A65D-47244BF9A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417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E9E0698-F08A-4088-B8CD-A09969AAA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D5E7-0024-4687-BF99-35BBC7D39929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86EC92F-9721-4B39-B59D-406D4F871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84AE25-1050-41E0-B23D-4C3C8413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ABA8-BB98-4715-A65D-47244BF9A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00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6D2C5-EB35-4A8D-8181-55E99101A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7DAD94-635E-4BD8-BA2E-984D40F6F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7425D0-33F4-40FA-8B66-F931B9516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8A4711-5BE0-4605-A909-6849124A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D5E7-0024-4687-BF99-35BBC7D39929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81F03B-9649-4D4E-BE50-90A99C295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BF4ACC-B3C0-414A-ADCE-2C06F313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ABA8-BB98-4715-A65D-47244BF9A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92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75204-99D5-49C7-B388-7BEEA67E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49F1504-123F-427E-BD68-01CB45F9B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A8B38C-FA05-4EC6-9FA9-CF8DC93D5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041491-CD6A-41ED-99C9-C9CDD3F3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D5E7-0024-4687-BF99-35BBC7D39929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54F2230-F695-4F7B-8996-8CFFA8B0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262176A-28DE-493D-A5D8-F2171EE16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ABA8-BB98-4715-A65D-47244BF9A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784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3BD95C1-80E8-4D79-8D43-5BB641D1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480298-DEFF-401C-981B-BD0220C91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363E1C-2237-4271-A730-E882245D6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D5E7-0024-4687-BF99-35BBC7D39929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AD5F63-4E6E-4315-9451-2E8F097D6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AC9FC1-53FD-424D-B499-890851222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ABA8-BB98-4715-A65D-47244BF9A4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366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23971CB-41E2-4EC5-8286-F468F582A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5" r="3687"/>
          <a:stretch/>
        </p:blipFill>
        <p:spPr>
          <a:xfrm>
            <a:off x="186632" y="74654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06DFD3-922B-4F5A-86F3-D223D0888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nl-NL" sz="4000" dirty="0"/>
              <a:t>Het universum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DA71BD-77AF-43C1-83B3-C7DB7B9FB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nl-NL" sz="2000" dirty="0" err="1"/>
              <a:t>door:Siebe</a:t>
            </a:r>
            <a:r>
              <a:rPr lang="nl-NL" sz="2000" dirty="0"/>
              <a:t> ven zutphen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59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93AB3-59A1-4A90-86B8-BE52B7258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52" y="205273"/>
            <a:ext cx="11148527" cy="1352940"/>
          </a:xfrm>
        </p:spPr>
        <p:txBody>
          <a:bodyPr/>
          <a:lstStyle/>
          <a:p>
            <a:pPr algn="ctr"/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AB170B-6F49-4046-8F1B-B7786AB0C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633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000" dirty="0"/>
              <a:t>Wat is het universum?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Ons zonestelsel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De planeten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Astroïden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Kometen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Sterrenbeelden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Filmpje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Tips en tops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Vragen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Einde</a:t>
            </a:r>
          </a:p>
          <a:p>
            <a:pPr marL="0" indent="0">
              <a:buNone/>
            </a:pPr>
            <a:endParaRPr lang="nl-NL" sz="2000" dirty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57912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15903-6EC7-4215-A906-934F0036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85" y="1"/>
            <a:ext cx="4935894" cy="1399592"/>
          </a:xfrm>
        </p:spPr>
        <p:txBody>
          <a:bodyPr/>
          <a:lstStyle/>
          <a:p>
            <a:r>
              <a:rPr lang="nl-NL" dirty="0"/>
              <a:t>Wat is het universum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4B43710-8D02-4C8B-8480-E7C2CB94D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646" y="0"/>
            <a:ext cx="6036354" cy="685799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3CC9B41B-5009-4307-8510-64C2F23ACE03}"/>
              </a:ext>
            </a:extLst>
          </p:cNvPr>
          <p:cNvSpPr txBox="1"/>
          <p:nvPr/>
        </p:nvSpPr>
        <p:spPr>
          <a:xfrm>
            <a:off x="583162" y="1091681"/>
            <a:ext cx="551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Het universum is oneindig gat waar planeten zweven</a:t>
            </a:r>
          </a:p>
        </p:txBody>
      </p:sp>
    </p:spTree>
    <p:extLst>
      <p:ext uri="{BB962C8B-B14F-4D97-AF65-F5344CB8AC3E}">
        <p14:creationId xmlns:p14="http://schemas.microsoft.com/office/powerpoint/2010/main" val="187913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51FEA-CCFB-41D1-8AA8-ABF2ED69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Ons zonestelsel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AE7594-738E-4671-A85E-0798925AA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" y="1707766"/>
            <a:ext cx="11353800" cy="51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23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D5FE8-8E3B-4085-AF1B-681EB8BD4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28" y="-92112"/>
            <a:ext cx="11141149" cy="7042223"/>
          </a:xfrm>
        </p:spPr>
        <p:txBody>
          <a:bodyPr/>
          <a:lstStyle/>
          <a:p>
            <a:r>
              <a:rPr lang="en-GB"/>
              <a:t>Ab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3790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40</Words>
  <Application>Microsoft Office PowerPoint</Application>
  <PresentationFormat>Breedbeeld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Kantoorthema</vt:lpstr>
      <vt:lpstr>Het universum</vt:lpstr>
      <vt:lpstr>inhoud</vt:lpstr>
      <vt:lpstr>Wat is het universum</vt:lpstr>
      <vt:lpstr>Ons zonestelsel</vt:lpstr>
      <vt:lpstr>Ab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universum</dc:title>
  <dc:creator>Ad van Zutphen</dc:creator>
  <cp:lastModifiedBy>Sanne Smeenk</cp:lastModifiedBy>
  <cp:revision>12</cp:revision>
  <dcterms:created xsi:type="dcterms:W3CDTF">2018-10-20T12:40:23Z</dcterms:created>
  <dcterms:modified xsi:type="dcterms:W3CDTF">2018-12-05T14:23:14Z</dcterms:modified>
</cp:coreProperties>
</file>